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E7"/>
    <a:srgbClr val="E3F1C7"/>
    <a:srgbClr val="F3EEF6"/>
    <a:srgbClr val="F3F3FF"/>
    <a:srgbClr val="FFFFFF"/>
    <a:srgbClr val="000000"/>
    <a:srgbClr val="E8DEEE"/>
    <a:srgbClr val="EDECF8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F530-9D14-42C9-BDB9-4D691BE2A7BF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8B2D8-301C-4221-9BCF-4AFF9699C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8B2D8-301C-4221-9BCF-4AFF9699CF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2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72588" y="176167"/>
            <a:ext cx="4857226" cy="1652632"/>
          </a:xfrm>
          <a:prstGeom prst="roundRect">
            <a:avLst/>
          </a:prstGeom>
          <a:solidFill>
            <a:srgbClr val="F3F9E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«ведению ЛПХ»,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ведения личного подсобного хозяйства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5696125"/>
            <a:ext cx="4060272" cy="9479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 для ЛПХ и сельскохозяйственной продукции: не </a:t>
            </a:r>
            <a:r>
              <a:rPr lang="ru-RU" sz="1200" dirty="0"/>
              <a:t>&gt; </a:t>
            </a:r>
            <a:r>
              <a:rPr lang="ru-RU" sz="1200" dirty="0" smtClean="0"/>
              <a:t>10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5"/>
            <a:ext cx="4748169" cy="330791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Правоустанавливающий </a:t>
            </a:r>
            <a:r>
              <a:rPr lang="ru-RU" sz="1100" dirty="0"/>
              <a:t>документ </a:t>
            </a:r>
            <a:r>
              <a:rPr lang="ru-RU" sz="1100" dirty="0" smtClean="0"/>
              <a:t>(заявителя или члена семьи) на </a:t>
            </a:r>
            <a:r>
              <a:rPr lang="ru-RU" sz="1100" dirty="0"/>
              <a:t>земельный участок, предоставленный по </a:t>
            </a:r>
            <a:r>
              <a:rPr lang="ru-RU" sz="1100" dirty="0" smtClean="0"/>
              <a:t>112-ФЗ «О личном подсобном хозяйстве» 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9583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налогоплательщика </a:t>
            </a:r>
            <a:r>
              <a:rPr lang="ru-RU" sz="1100" dirty="0"/>
              <a:t>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меть правоустанавливающий документ на земельный участок, предоставленный по 112-ФЗ (у заявителя или члена семьи);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280095" y="814814"/>
            <a:ext cx="1203137" cy="1038065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681058" y="704673"/>
            <a:ext cx="2374084" cy="1258349"/>
          </a:xfrm>
          <a:prstGeom prst="roundRect">
            <a:avLst/>
          </a:prstGeom>
          <a:solidFill>
            <a:srgbClr val="F3EEF6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A7A6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EDE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C5C1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C4B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0" y="17616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912690" y="814815"/>
            <a:ext cx="1182847" cy="963651"/>
          </a:xfrm>
          <a:prstGeom prst="roundRect">
            <a:avLst/>
          </a:prstGeom>
          <a:solidFill>
            <a:srgbClr val="F3F3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 по данному направлению  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1 раз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79237" y="209586"/>
            <a:ext cx="4710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</a:rPr>
              <a:t>на ведение личного подсобного хозяйства </a:t>
            </a:r>
          </a:p>
        </p:txBody>
      </p:sp>
      <p:pic>
        <p:nvPicPr>
          <p:cNvPr id="25" name="Рисунок 24" descr="https://yt3.ggpht.com/a/AATXAJynD0i-Civ5SbfD1kL-NrHnaGjjvNZkquJHZHSJQg=s900-c-k-c0x00ffffff-no-rj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558" y="814814"/>
            <a:ext cx="1644242" cy="110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</TotalTime>
  <Words>383</Words>
  <Application>Microsoft Office PowerPoint</Application>
  <PresentationFormat>Произвольный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68</cp:revision>
  <cp:lastPrinted>2020-11-02T02:56:51Z</cp:lastPrinted>
  <dcterms:created xsi:type="dcterms:W3CDTF">2020-10-29T02:15:42Z</dcterms:created>
  <dcterms:modified xsi:type="dcterms:W3CDTF">2021-12-28T07:17:49Z</dcterms:modified>
</cp:coreProperties>
</file>